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11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24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65.xml.rels" ContentType="application/vnd.openxmlformats-package.relationships+xml"/>
  <Override PartName="/ppt/slides/_rels/slide58.xml.rels" ContentType="application/vnd.openxmlformats-package.relationships+xml"/>
  <Override PartName="/ppt/slides/_rels/slide13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14.xml.rels" ContentType="application/vnd.openxmlformats-package.relationships+xml"/>
  <Override PartName="/ppt/slides/_rels/slide45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0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66.xml.rels" ContentType="application/vnd.openxmlformats-package.relationships+xml"/>
  <Override PartName="/ppt/slides/_rels/slide22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08BE8E-2194-4485-A710-492D591EA24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5B9CB5-A39D-4E14-9E1B-1309A3946AC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6B6EDA-BD97-4D9E-95F1-BC2D238EC8B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8D4864-6688-4942-BF11-45D25C79F20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755FEC-7604-454B-B11C-75A57DE1339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E42B98-BF24-43D7-B96C-556615AE993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E51893-89DA-4ABE-B6B3-3EDC1E9197B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70F1A6-DD7C-4199-800B-1850F200732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DB4B26-DE8F-4682-AB45-4361C614ECA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55AAC0-BC0C-4675-988A-3A8C7EEB94A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B68B9D-AC90-4BAE-BE26-F74F4149DE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46E689-A8ED-4CF5-AE70-9C8472D356B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07D4989-4068-4A88-9CC9-F137B72086D6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30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3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33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1531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2024-09-02T17:04:40Z</dcterms:modified>
  <cp:revision>76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